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62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226" y="9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09541-BF4C-4DDC-A068-D958A2238ADC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D38367-970F-4EB5-B843-C662CA636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19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D38367-970F-4EB5-B843-C662CA636855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056FB64-FC3F-F1B5-2528-62164FB467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44199"/>
            <a:ext cx="6858000" cy="928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322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6EFFE-CC57-AEAF-DEAC-920C50688F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8E4997-A19F-F29D-3495-91B432A2C5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8C8B56-2E3E-073A-93C2-281E742AA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5251-DF2D-4AC7-B4E0-A83B5F08D788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2BDE20-1FBA-F543-CE6C-76533356D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A5A970-50D1-EB5C-E776-A94A554D1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1DB0D-9E59-472A-8779-4B531CE54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353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F4378-5806-57BB-B6C5-79623657D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2EFBD1-A0BB-F447-6D1E-A5385D9F53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4AE2ED-1D3B-5AD3-B74A-46F32A70A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5251-DF2D-4AC7-B4E0-A83B5F08D788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6C32C-0F9E-81DF-FEC3-A7DB85E9E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D8D09-FF17-8119-9E3B-92540F83A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1DB0D-9E59-472A-8779-4B531CE54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407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B459F2-30B7-21D9-4952-ECF355A72B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45683B-D039-F98A-EBA1-CBDCDB6F99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290D33-4594-DF1D-51AF-702945812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5251-DF2D-4AC7-B4E0-A83B5F08D788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4FAA7-443E-A1FD-5767-E29D37177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FE4195-E285-E537-073B-7CB05C991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1DB0D-9E59-472A-8779-4B531CE54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925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6CA9A-FCFD-02E0-4640-EE5559B94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604A9-8B36-E4BA-0FD0-ED55AA47B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19A577-84CE-142B-FF55-6D7A1F34B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5251-DF2D-4AC7-B4E0-A83B5F08D788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949C30-1A7E-17A9-FCCE-B636CB049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5B76AE-F04B-7249-64CD-84194C0D4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1DB0D-9E59-472A-8779-4B531CE54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579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E05DB-CD26-1EA6-8274-AA67CD47B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372B79-30A8-5486-A8B3-8550A6FD5D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5B48BE-7955-303D-9AB4-6723BFACC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5251-DF2D-4AC7-B4E0-A83B5F08D788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64056-20BD-F0BB-0668-B3F3AB13B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F9A99-0383-37EC-7A2C-84A3443CD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1DB0D-9E59-472A-8779-4B531CE54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190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8428C-0C43-D80B-D1B2-65AC3F757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AA5E4-A188-80DE-A35C-D594818C17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12FC58-F117-BDE1-40B7-BD99FB20A5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4E4E11-AD10-DE25-81C4-07DA17B9A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5251-DF2D-4AC7-B4E0-A83B5F08D788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F5588B-5AA2-226B-A4E3-42BA89F15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FB9FCA-0886-DB39-AF3B-481BF73CA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1DB0D-9E59-472A-8779-4B531CE54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09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29B07-0DA5-1810-1556-DD62B0B47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556D5-080E-84D6-3F5F-F9A201EBDE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441738-4E71-78C6-01FA-A9FA2827CB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0A553A-BF20-67EA-AD6B-A52BBC3B54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4C77A4-B0B3-99B8-0C1E-3419BF806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CF2567-A66B-779B-6228-D4AE6475A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5251-DF2D-4AC7-B4E0-A83B5F08D788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E3B2C9-58F5-E913-4EEF-B31799E0C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C7B3F1-30ED-75B5-A9B3-1091C65FD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1DB0D-9E59-472A-8779-4B531CE54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335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971A5-174C-BF5D-D894-F0DAF0A29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A48257-11D1-2A01-3ECB-AD31A43B0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5251-DF2D-4AC7-B4E0-A83B5F08D788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48B943-86C2-29B5-B6B0-4E6F24DC8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EB54D2-500E-4A7C-25AC-737B7CCEF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1DB0D-9E59-472A-8779-4B531CE54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292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7F02C0-E4B4-38BC-6A2B-811C0C761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5251-DF2D-4AC7-B4E0-A83B5F08D788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0B2BC0-DAA6-DBC2-C69C-7FDA37F10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14C53D-366A-440B-67CE-66E1A7BF3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1DB0D-9E59-472A-8779-4B531CE54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469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924FE-404B-44E4-4672-5C6CF3D4F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CDE531-04C0-5348-3BD4-B7BA751D8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7BCD8F-4398-C4F9-6F28-5081BBF07E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FA6118-0A12-90B2-2BF0-9E20B6925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5251-DF2D-4AC7-B4E0-A83B5F08D788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F0281C-88E0-D73E-32AD-43C72A5B2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225903-EC2C-EB21-9C46-153FE457B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1DB0D-9E59-472A-8779-4B531CE54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21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D7295-4C3F-AA23-F55E-45DD3B8E7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C97530-3A77-1CA2-BE9D-0C417C6E40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27CC00-183F-9371-968C-7C2BAC980A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187702-6A97-1AAE-3080-3040FBC2D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5251-DF2D-4AC7-B4E0-A83B5F08D788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9D7562-018E-5E4B-AA67-F2F672682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3D5663-7D2D-16EB-33EF-A2F11C0C8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1DB0D-9E59-472A-8779-4B531CE54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32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3BF1A1-ACFA-E40C-AF6E-951548513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CA8461-0F8D-7CE6-EFA3-7F1CBAA397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8C54E0-7954-61CA-068E-E70D6B35F0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AC5251-DF2D-4AC7-B4E0-A83B5F08D788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EEA84A-78D1-E6DE-2817-E0B9595035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FBB71-51E1-B5BF-6DE1-D7555718AC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AF1DB0D-9E59-472A-8779-4B531CE54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160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4AB9E-E271-71B9-4ADE-48BA6A0191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06FBEF-A9CC-E26D-31EA-69C1F936F3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194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</Words>
  <Application>Microsoft Office PowerPoint</Application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Johnson, Carla</dc:creator>
  <cp:lastModifiedBy>Johnson, Carla</cp:lastModifiedBy>
  <cp:revision>1</cp:revision>
  <dcterms:created xsi:type="dcterms:W3CDTF">2025-08-03T23:49:12Z</dcterms:created>
  <dcterms:modified xsi:type="dcterms:W3CDTF">2025-08-04T00:03:19Z</dcterms:modified>
</cp:coreProperties>
</file>